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3" r:id="rId5"/>
    <p:sldId id="257" r:id="rId6"/>
    <p:sldId id="265" r:id="rId7"/>
    <p:sldId id="267" r:id="rId8"/>
    <p:sldId id="268" r:id="rId9"/>
    <p:sldId id="264" r:id="rId10"/>
    <p:sldId id="269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37D67-85D9-4663-B0BF-38E19F2B246B}" v="1" dt="2020-07-03T01:56:11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A286927-031A-40C0-A2C2-56BBCAD106A1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BDC6024-2298-4112-BE31-FB57B6CCC187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768402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7F61564-2F49-4EF0-9497-64297311C673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6BF7A0-DF76-46CF-A073-73201CF2272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2718837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96BF7A0-DF76-46CF-A073-73201CF2272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020929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96BF7A0-DF76-46CF-A073-73201CF22727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985786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orma livre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orma livre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orma livre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orma livre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 rot="21420000">
            <a:off x="891201" y="662656"/>
            <a:ext cx="9755187" cy="2766528"/>
          </a:xfrm>
        </p:spPr>
        <p:txBody>
          <a:bodyPr rtlCol="0" anchor="b">
            <a:normAutofit/>
          </a:bodyPr>
          <a:lstStyle>
            <a:lvl1pPr algn="r">
              <a:defRPr sz="80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 rot="21420000">
            <a:off x="983062" y="3505209"/>
            <a:ext cx="9755187" cy="550333"/>
          </a:xfrm>
        </p:spPr>
        <p:txBody>
          <a:bodyPr rtlCol="0"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 rtlCol="0"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DC6181CB-837D-48CC-8917-196C7B672EB7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 rtlCol="0"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25" name="Estrela de 5 pontas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4106333"/>
            <a:ext cx="10394708" cy="58884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780" y="4702923"/>
            <a:ext cx="10394728" cy="682472"/>
          </a:xfrm>
        </p:spPr>
        <p:txBody>
          <a:bodyPr rtlCol="0"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estilo de título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81C21A-9540-4AC5-88DE-C33FCA1FAC6A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85800"/>
            <a:ext cx="10396902" cy="3194903"/>
          </a:xfrm>
        </p:spPr>
        <p:txBody>
          <a:bodyPr rtlCol="0" anchor="ctr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779" y="4106333"/>
            <a:ext cx="10394729" cy="127360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7DF63E-A00C-4CE0-ADCB-D323C71FF094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rtlCol="0" anchor="ctr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550264" y="3610032"/>
            <a:ext cx="8667956" cy="37776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1" y="4106334"/>
            <a:ext cx="10396882" cy="1268252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B211B-9C68-40B3-AD75-2C46785A04B0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13" name="Caixa de texto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4" name="Caixa de texto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1723854"/>
            <a:ext cx="10394707" cy="2511835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4247468"/>
            <a:ext cx="10394707" cy="114064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A5938-200E-402D-B115-FA64CC9EE7AA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685802" y="685800"/>
            <a:ext cx="10394706" cy="11519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2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85802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234622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234621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770380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770380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257A0B-60DA-4D53-BEC3-579DB0EFD83E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91840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91840" y="4389287"/>
            <a:ext cx="3310128" cy="98529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237410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235999" y="4389286"/>
            <a:ext cx="3310128" cy="9853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768944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768819" y="4389284"/>
            <a:ext cx="3310128" cy="9853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D011DD-9610-488E-A7CE-54E7950C8F28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11" name="Espaço reservado para texto vertical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685800" y="2063396"/>
            <a:ext cx="10394707" cy="3311190"/>
          </a:xfrm>
        </p:spPr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123F33-8C22-461E-A746-AB5D77E31064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815862" y="685800"/>
            <a:ext cx="2264646" cy="4688785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8" name="Espaço reservado para texto vertical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685800" y="685800"/>
            <a:ext cx="7904431" cy="4688785"/>
          </a:xfrm>
        </p:spPr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3E628-C25B-456D-A876-35DD6D4B475A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12" name="Espaço reservado para conteúdo 2"/>
          <p:cNvSpPr>
            <a:spLocks noGrp="1"/>
          </p:cNvSpPr>
          <p:nvPr>
            <p:ph sz="quarter" idx="13" hasCustomPrompt="1"/>
          </p:nvPr>
        </p:nvSpPr>
        <p:spPr>
          <a:xfrm>
            <a:off x="685800" y="2063396"/>
            <a:ext cx="10394707" cy="3311189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57BBFC-004F-4A75-8836-53FAD95A19E5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85800"/>
            <a:ext cx="10394707" cy="3193487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1" y="3742267"/>
            <a:ext cx="10394707" cy="163961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8CD88B-FAE6-45B5-AD41-ABAD02B75919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85800"/>
            <a:ext cx="10396882" cy="115814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12" name="Espaço reservado para conteúdo 2"/>
          <p:cNvSpPr>
            <a:spLocks noGrp="1"/>
          </p:cNvSpPr>
          <p:nvPr>
            <p:ph sz="quarter" idx="13" hasCustomPrompt="1"/>
          </p:nvPr>
        </p:nvSpPr>
        <p:spPr>
          <a:xfrm>
            <a:off x="685800" y="2063396"/>
            <a:ext cx="5088714" cy="3311189"/>
          </a:xfrm>
        </p:spPr>
        <p:txBody>
          <a:bodyPr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3" name="Espaço reservado para conteúdo 3"/>
          <p:cNvSpPr>
            <a:spLocks noGrp="1"/>
          </p:cNvSpPr>
          <p:nvPr>
            <p:ph sz="quarter" idx="14" hasCustomPrompt="1"/>
          </p:nvPr>
        </p:nvSpPr>
        <p:spPr>
          <a:xfrm>
            <a:off x="5993971" y="2063396"/>
            <a:ext cx="5086538" cy="3311189"/>
          </a:xfrm>
        </p:spPr>
        <p:txBody>
          <a:bodyPr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92F1CE-C10E-4D0B-8A24-17C03BF47B44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85800"/>
            <a:ext cx="10394707" cy="115814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918356" y="2063396"/>
            <a:ext cx="4856158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conteúdo 3"/>
          <p:cNvSpPr>
            <a:spLocks noGrp="1"/>
          </p:cNvSpPr>
          <p:nvPr>
            <p:ph sz="quarter" idx="13" hasCustomPrompt="1"/>
          </p:nvPr>
        </p:nvSpPr>
        <p:spPr>
          <a:xfrm>
            <a:off x="685802" y="2861733"/>
            <a:ext cx="5088712" cy="2512852"/>
          </a:xfrm>
        </p:spPr>
        <p:txBody>
          <a:bodyPr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18191" y="2063396"/>
            <a:ext cx="4864491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3" name="Espaço reservado para conteúdo 5"/>
          <p:cNvSpPr>
            <a:spLocks noGrp="1"/>
          </p:cNvSpPr>
          <p:nvPr>
            <p:ph sz="quarter" idx="14" hasCustomPrompt="1"/>
          </p:nvPr>
        </p:nvSpPr>
        <p:spPr>
          <a:xfrm>
            <a:off x="5993969" y="2861733"/>
            <a:ext cx="5088713" cy="2512852"/>
          </a:xfrm>
        </p:spPr>
        <p:txBody>
          <a:bodyPr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834078-1D1F-451A-9808-A21E85046CC3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9AF0F-531D-43E8-9A2F-BD19B7059280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D25F9C-C843-4806-B04D-61E5E68298A4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93643" y="685800"/>
            <a:ext cx="4126860" cy="2023252"/>
          </a:xfrm>
        </p:spPr>
        <p:txBody>
          <a:bodyPr rtlCol="0" anchor="b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10" name="Espaço reservado para conteúdo 2"/>
          <p:cNvSpPr>
            <a:spLocks noGrp="1"/>
          </p:cNvSpPr>
          <p:nvPr>
            <p:ph sz="quarter" idx="13" hasCustomPrompt="1"/>
          </p:nvPr>
        </p:nvSpPr>
        <p:spPr>
          <a:xfrm>
            <a:off x="5046132" y="685800"/>
            <a:ext cx="6034375" cy="4688785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93642" y="2709052"/>
            <a:ext cx="4126861" cy="26655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D7768B-6B6D-492B-A716-45528EBD9CA7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685800"/>
            <a:ext cx="6345302" cy="2023252"/>
          </a:xfrm>
        </p:spPr>
        <p:txBody>
          <a:bodyPr rtlCol="0" anchor="b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1" y="2709052"/>
            <a:ext cx="6345301" cy="23624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5B8735-E4CD-48B6-A5E8-D4BBCCDC947B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upo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tângulo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orma livre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tângulo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2BC77296-67A9-4762-8A40-4A98F7758E5A}" type="datetime1">
              <a:rPr lang="pt-BR" noProof="1" smtClean="0"/>
              <a:t>02/07/2020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lose de uma árvore">
            <a:extLst>
              <a:ext uri="{FF2B5EF4-FFF2-40B4-BE49-F238E27FC236}">
                <a16:creationId xmlns:a16="http://schemas.microsoft.com/office/drawing/2014/main" id="{F3227ED0-D5D4-4DDB-9F4E-B919EEF54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18080" b="53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Forma Livre 9">
            <a:extLst>
              <a:ext uri="{FF2B5EF4-FFF2-40B4-BE49-F238E27FC236}">
                <a16:creationId xmlns:a16="http://schemas.microsoft.com/office/drawing/2014/main" id="{BE135C2E-C781-46AF-BE4C-9B57C07D9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8288" y="2698990"/>
            <a:ext cx="11338098" cy="3612111"/>
          </a:xfrm>
          <a:custGeom>
            <a:avLst/>
            <a:gdLst>
              <a:gd name="connsiteX0" fmla="*/ 0 w 11329257"/>
              <a:gd name="connsiteY0" fmla="*/ 1672253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0 w 11329257"/>
              <a:gd name="connsiteY4" fmla="*/ 1672253 h 3112578"/>
              <a:gd name="connsiteX0" fmla="*/ 8467 w 11329257"/>
              <a:gd name="connsiteY0" fmla="*/ 994919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8467 w 11329257"/>
              <a:gd name="connsiteY4" fmla="*/ 994919 h 3112578"/>
              <a:gd name="connsiteX0" fmla="*/ 814 w 11330070"/>
              <a:gd name="connsiteY0" fmla="*/ 732453 h 3112578"/>
              <a:gd name="connsiteX1" fmla="*/ 11202554 w 11330070"/>
              <a:gd name="connsiteY1" fmla="*/ 0 h 3112578"/>
              <a:gd name="connsiteX2" fmla="*/ 11330070 w 11330070"/>
              <a:gd name="connsiteY2" fmla="*/ 2508571 h 3112578"/>
              <a:gd name="connsiteX3" fmla="*/ 813 w 11330070"/>
              <a:gd name="connsiteY3" fmla="*/ 3112578 h 3112578"/>
              <a:gd name="connsiteX4" fmla="*/ 814 w 11330070"/>
              <a:gd name="connsiteY4" fmla="*/ 732453 h 3112578"/>
              <a:gd name="connsiteX0" fmla="*/ 375 w 11338098"/>
              <a:gd name="connsiteY0" fmla="*/ 622387 h 3112578"/>
              <a:gd name="connsiteX1" fmla="*/ 11210582 w 11338098"/>
              <a:gd name="connsiteY1" fmla="*/ 0 h 3112578"/>
              <a:gd name="connsiteX2" fmla="*/ 11338098 w 11338098"/>
              <a:gd name="connsiteY2" fmla="*/ 2508571 h 3112578"/>
              <a:gd name="connsiteX3" fmla="*/ 8841 w 11338098"/>
              <a:gd name="connsiteY3" fmla="*/ 3112578 h 3112578"/>
              <a:gd name="connsiteX4" fmla="*/ 375 w 11338098"/>
              <a:gd name="connsiteY4" fmla="*/ 622387 h 3112578"/>
              <a:gd name="connsiteX0" fmla="*/ 375 w 11338098"/>
              <a:gd name="connsiteY0" fmla="*/ 10203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1020320 h 3510511"/>
              <a:gd name="connsiteX0" fmla="*/ 375 w 11338098"/>
              <a:gd name="connsiteY0" fmla="*/ 6647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64720 h 3510511"/>
              <a:gd name="connsiteX0" fmla="*/ 375 w 11338098"/>
              <a:gd name="connsiteY0" fmla="*/ 605454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05454 h 3510511"/>
              <a:gd name="connsiteX0" fmla="*/ 375 w 11338098"/>
              <a:gd name="connsiteY0" fmla="*/ 707054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707054 h 3612111"/>
              <a:gd name="connsiteX0" fmla="*/ 375 w 11338098"/>
              <a:gd name="connsiteY0" fmla="*/ 571588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571588 h 3612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098" h="3612111">
                <a:moveTo>
                  <a:pt x="375" y="571588"/>
                </a:moveTo>
                <a:lnTo>
                  <a:pt x="11176715" y="0"/>
                </a:lnTo>
                <a:lnTo>
                  <a:pt x="11338098" y="3008104"/>
                </a:lnTo>
                <a:lnTo>
                  <a:pt x="8841" y="3612111"/>
                </a:lnTo>
                <a:cubicBezTo>
                  <a:pt x="11663" y="2906225"/>
                  <a:pt x="-2447" y="1277474"/>
                  <a:pt x="375" y="571588"/>
                </a:cubicBez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1BFFF5-73A3-4C17-A6E0-B75A7B832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496980" y="3221623"/>
            <a:ext cx="10264470" cy="1250066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chemeClr val="bg1"/>
                </a:solidFill>
              </a:rPr>
              <a:t>Projeto I</a:t>
            </a:r>
          </a:p>
        </p:txBody>
      </p:sp>
      <p:sp>
        <p:nvSpPr>
          <p:cNvPr id="31" name="Estrela de 5 pontas 12">
            <a:extLst>
              <a:ext uri="{FF2B5EF4-FFF2-40B4-BE49-F238E27FC236}">
                <a16:creationId xmlns:a16="http://schemas.microsoft.com/office/drawing/2014/main" id="{EB803A74-8E46-4CF3-B85A-2F618214C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6654F5-357D-42A7-B733-92954026D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538344" y="4356657"/>
            <a:ext cx="10271534" cy="494162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2600" noProof="1">
                <a:solidFill>
                  <a:schemeClr val="bg1"/>
                </a:solidFill>
              </a:rPr>
              <a:t>S C Coders – G4 Turma 4</a:t>
            </a:r>
          </a:p>
        </p:txBody>
      </p:sp>
    </p:spTree>
    <p:extLst>
      <p:ext uri="{BB962C8B-B14F-4D97-AF65-F5344CB8AC3E}">
        <p14:creationId xmlns:p14="http://schemas.microsoft.com/office/powerpoint/2010/main" val="55355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lose de uma árvore">
            <a:extLst>
              <a:ext uri="{FF2B5EF4-FFF2-40B4-BE49-F238E27FC236}">
                <a16:creationId xmlns:a16="http://schemas.microsoft.com/office/drawing/2014/main" id="{76389C9F-6CBC-4FB9-8239-448DEEB3E2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2096" b="212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tângulo 10">
            <a:extLst>
              <a:ext uri="{FF2B5EF4-FFF2-40B4-BE49-F238E27FC236}">
                <a16:creationId xmlns:a16="http://schemas.microsoft.com/office/drawing/2014/main" id="{CC146B38-3E4E-4A67-91CF-55DBCC51B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-153067" y="613608"/>
            <a:ext cx="8044107" cy="5638800"/>
          </a:xfrm>
          <a:custGeom>
            <a:avLst/>
            <a:gdLst/>
            <a:ahLst/>
            <a:cxnLst/>
            <a:rect l="l" t="t" r="r" b="b"/>
            <a:pathLst>
              <a:path w="8044107" h="5638800">
                <a:moveTo>
                  <a:pt x="8044107" y="0"/>
                </a:moveTo>
                <a:lnTo>
                  <a:pt x="8044107" y="5638800"/>
                </a:lnTo>
                <a:lnTo>
                  <a:pt x="0" y="5638800"/>
                </a:lnTo>
                <a:lnTo>
                  <a:pt x="295517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80960B-6B4C-4ACA-8337-E57A84566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86113" y="1220999"/>
            <a:ext cx="6851188" cy="1151965"/>
          </a:xfrm>
        </p:spPr>
        <p:txBody>
          <a:bodyPr rtlCol="0">
            <a:normAutofit/>
          </a:bodyPr>
          <a:lstStyle/>
          <a:p>
            <a:r>
              <a:rPr lang="pt-BR" sz="4400" noProof="1">
                <a:solidFill>
                  <a:schemeClr val="bg1"/>
                </a:solidFill>
              </a:rPr>
              <a:t>Desenvolvedores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161376-ADC4-4086-88BE-06EF64EF36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 rot="21420000">
            <a:off x="587206" y="2448453"/>
            <a:ext cx="6859199" cy="2944652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  <a:buClrTx/>
            </a:pPr>
            <a:r>
              <a:rPr lang="pt-BR" sz="1800" noProof="1">
                <a:solidFill>
                  <a:schemeClr val="bg1"/>
                </a:solidFill>
              </a:rPr>
              <a:t>Alan</a:t>
            </a:r>
          </a:p>
          <a:p>
            <a:pPr rtl="0">
              <a:lnSpc>
                <a:spcPct val="110000"/>
              </a:lnSpc>
              <a:buClrTx/>
            </a:pPr>
            <a:r>
              <a:rPr lang="pt-BR" sz="1800" noProof="1">
                <a:solidFill>
                  <a:schemeClr val="bg1"/>
                </a:solidFill>
              </a:rPr>
              <a:t>Anderson</a:t>
            </a:r>
          </a:p>
          <a:p>
            <a:pPr rtl="0">
              <a:lnSpc>
                <a:spcPct val="110000"/>
              </a:lnSpc>
              <a:buClrTx/>
            </a:pPr>
            <a:r>
              <a:rPr lang="pt-BR" sz="1800" noProof="1">
                <a:solidFill>
                  <a:schemeClr val="bg1"/>
                </a:solidFill>
              </a:rPr>
              <a:t>Ronald</a:t>
            </a:r>
          </a:p>
          <a:p>
            <a:pPr rtl="0">
              <a:lnSpc>
                <a:spcPct val="110000"/>
              </a:lnSpc>
              <a:buClrTx/>
            </a:pPr>
            <a:r>
              <a:rPr lang="pt-BR" sz="1800" noProof="1">
                <a:solidFill>
                  <a:schemeClr val="bg1"/>
                </a:solidFill>
              </a:rPr>
              <a:t>Rafael Okamoto</a:t>
            </a:r>
          </a:p>
          <a:p>
            <a:pPr rtl="0">
              <a:lnSpc>
                <a:spcPct val="110000"/>
              </a:lnSpc>
              <a:buClrTx/>
            </a:pPr>
            <a:r>
              <a:rPr lang="pt-BR" sz="1800" noProof="1">
                <a:solidFill>
                  <a:schemeClr val="bg1"/>
                </a:solidFill>
              </a:rPr>
              <a:t>Thiago dos santos Freitas - 987278000</a:t>
            </a:r>
          </a:p>
          <a:p>
            <a:pPr rtl="0">
              <a:lnSpc>
                <a:spcPct val="110000"/>
              </a:lnSpc>
              <a:buClrTx/>
            </a:pPr>
            <a:endParaRPr lang="pt-BR" sz="1800" noProof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45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63A58-E150-45D9-A083-2AF22243B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102D24-089D-4845-AD10-D5B8BFA3043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t-BR" dirty="0"/>
              <a:t>Seguir especificações do cliente para entregar produto que atinja as expectativas com um produto de qualidade que entrega as soluções necessárias. </a:t>
            </a:r>
          </a:p>
          <a:p>
            <a:r>
              <a:rPr lang="pt-BR" dirty="0"/>
              <a:t>Resolver problema com um produto rápido, ágil e simples.</a:t>
            </a:r>
          </a:p>
        </p:txBody>
      </p:sp>
    </p:spTree>
    <p:extLst>
      <p:ext uri="{BB962C8B-B14F-4D97-AF65-F5344CB8AC3E}">
        <p14:creationId xmlns:p14="http://schemas.microsoft.com/office/powerpoint/2010/main" val="339706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139450-46CB-48F2-938C-AB64EE477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0668"/>
            <a:ext cx="10396882" cy="740904"/>
          </a:xfrm>
        </p:spPr>
        <p:txBody>
          <a:bodyPr>
            <a:normAutofit/>
          </a:bodyPr>
          <a:lstStyle/>
          <a:p>
            <a:r>
              <a:rPr lang="pt-BR" sz="3600" dirty="0"/>
              <a:t>Prototipagem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8C7803C-06DF-4510-81BB-2BA6D7811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722" y="899447"/>
            <a:ext cx="3650838" cy="212993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FAAD407-875F-4A58-9803-219430351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406" y="3375939"/>
            <a:ext cx="3646154" cy="212993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5B6B69E-8628-495F-87C1-636C79E2E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29" y="899446"/>
            <a:ext cx="3643821" cy="212993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7A1C2C0-D2D9-48E7-B8D7-B6DC2DBFE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528" y="3375939"/>
            <a:ext cx="3643822" cy="2138979"/>
          </a:xfrm>
          <a:prstGeom prst="rect">
            <a:avLst/>
          </a:prstGeom>
        </p:spPr>
      </p:pic>
      <p:sp>
        <p:nvSpPr>
          <p:cNvPr id="12" name="Seta: para a Direita 11">
            <a:extLst>
              <a:ext uri="{FF2B5EF4-FFF2-40B4-BE49-F238E27FC236}">
                <a16:creationId xmlns:a16="http://schemas.microsoft.com/office/drawing/2014/main" id="{32726FF4-7986-4D21-80CA-98042B277C94}"/>
              </a:ext>
            </a:extLst>
          </p:cNvPr>
          <p:cNvSpPr/>
          <p:nvPr/>
        </p:nvSpPr>
        <p:spPr>
          <a:xfrm>
            <a:off x="4528558" y="1792961"/>
            <a:ext cx="1310640" cy="342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2162B7BA-698F-4C1B-A6AE-C5F302C815EF}"/>
              </a:ext>
            </a:extLst>
          </p:cNvPr>
          <p:cNvSpPr/>
          <p:nvPr/>
        </p:nvSpPr>
        <p:spPr>
          <a:xfrm rot="5400000">
            <a:off x="2109208" y="3033039"/>
            <a:ext cx="342900" cy="342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: para a Direita 13">
            <a:extLst>
              <a:ext uri="{FF2B5EF4-FFF2-40B4-BE49-F238E27FC236}">
                <a16:creationId xmlns:a16="http://schemas.microsoft.com/office/drawing/2014/main" id="{DC15D630-5E11-4ADC-A415-016104691556}"/>
              </a:ext>
            </a:extLst>
          </p:cNvPr>
          <p:cNvSpPr/>
          <p:nvPr/>
        </p:nvSpPr>
        <p:spPr>
          <a:xfrm rot="5400000">
            <a:off x="7835691" y="3033039"/>
            <a:ext cx="342900" cy="342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3542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BA703D-E443-4B84-A3FA-48FC948A1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/>
          <a:p>
            <a:r>
              <a:rPr lang="pt-BR" dirty="0"/>
              <a:t>Hands </a:t>
            </a:r>
            <a:r>
              <a:rPr lang="pt-BR" dirty="0" err="1"/>
              <a:t>On</a:t>
            </a:r>
            <a:r>
              <a:rPr lang="pt-BR" dirty="0"/>
              <a:t> 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C3DD32D-6128-4576-912E-3E4410828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/>
          <a:lstStyle/>
          <a:p>
            <a:r>
              <a:rPr lang="en-US" dirty="0"/>
              <a:t>#SERAQUEVAI? </a:t>
            </a:r>
          </a:p>
        </p:txBody>
      </p:sp>
    </p:spTree>
    <p:extLst>
      <p:ext uri="{BB962C8B-B14F-4D97-AF65-F5344CB8AC3E}">
        <p14:creationId xmlns:p14="http://schemas.microsoft.com/office/powerpoint/2010/main" val="4218610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8AB5A-970F-4298-B658-D705D7002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911676"/>
            <a:ext cx="10394708" cy="588846"/>
          </a:xfrm>
        </p:spPr>
        <p:txBody>
          <a:bodyPr anchor="b">
            <a:normAutofit/>
          </a:bodyPr>
          <a:lstStyle/>
          <a:p>
            <a:r>
              <a:rPr lang="pt-BR" dirty="0"/>
              <a:t>Desenho da solução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41B084-E77B-4B09-A49E-0E49EA89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49" y="330829"/>
            <a:ext cx="10692156" cy="4383784"/>
          </a:xfrm>
          <a:prstGeom prst="rect">
            <a:avLst/>
          </a:prstGeom>
          <a:noFill/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97437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AD0D44D4-31C4-40E5-BD7E-455DE878E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/>
          <a:lstStyle/>
          <a:p>
            <a:r>
              <a:rPr lang="en-US" dirty="0" err="1"/>
              <a:t>Projeto</a:t>
            </a:r>
            <a:r>
              <a:rPr lang="en-US" dirty="0"/>
              <a:t> I</a:t>
            </a:r>
          </a:p>
        </p:txBody>
      </p:sp>
      <p:pic>
        <p:nvPicPr>
          <p:cNvPr id="1026" name="Picture 2" descr="Obrigado” – palavra extraordinária">
            <a:extLst>
              <a:ext uri="{FF2B5EF4-FFF2-40B4-BE49-F238E27FC236}">
                <a16:creationId xmlns:a16="http://schemas.microsoft.com/office/drawing/2014/main" id="{8F988027-82F7-4620-AF9B-E5584E97C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1295" y="685799"/>
            <a:ext cx="9681524" cy="3194903"/>
          </a:xfrm>
          <a:prstGeom prst="rect">
            <a:avLst/>
          </a:prstGeom>
          <a:solidFill>
            <a:srgbClr val="FFFFFF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73" name="Text Placeholder 3">
            <a:extLst>
              <a:ext uri="{FF2B5EF4-FFF2-40B4-BE49-F238E27FC236}">
                <a16:creationId xmlns:a16="http://schemas.microsoft.com/office/drawing/2014/main" id="{6280616C-E700-4F4C-94E7-716182B6B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/>
          <a:lstStyle/>
          <a:p>
            <a:r>
              <a:rPr lang="en-US" dirty="0" err="1"/>
              <a:t>Agredecimento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Time GAMA Academy. </a:t>
            </a:r>
            <a:r>
              <a:rPr lang="en-US" dirty="0" err="1"/>
              <a:t>Em</a:t>
            </a:r>
            <a:r>
              <a:rPr lang="en-US" dirty="0"/>
              <a:t> particular </a:t>
            </a:r>
            <a:r>
              <a:rPr lang="en-US" dirty="0" err="1"/>
              <a:t>ao</a:t>
            </a:r>
            <a:r>
              <a:rPr lang="en-US" dirty="0"/>
              <a:t> professor </a:t>
            </a:r>
            <a:r>
              <a:rPr lang="en-US" dirty="0" err="1"/>
              <a:t>ISIdro</a:t>
            </a:r>
            <a:r>
              <a:rPr lang="en-US" dirty="0"/>
              <a:t> por </a:t>
            </a:r>
            <a:r>
              <a:rPr lang="en-US" dirty="0" err="1"/>
              <a:t>todo</a:t>
            </a:r>
            <a:r>
              <a:rPr lang="en-US" dirty="0"/>
              <a:t> </a:t>
            </a:r>
            <a:r>
              <a:rPr lang="en-US" dirty="0" err="1"/>
              <a:t>conhecimento</a:t>
            </a:r>
            <a:r>
              <a:rPr lang="en-US" dirty="0"/>
              <a:t> </a:t>
            </a:r>
            <a:r>
              <a:rPr lang="en-US" dirty="0" err="1"/>
              <a:t>apresentado</a:t>
            </a:r>
            <a:r>
              <a:rPr lang="en-US" dirty="0"/>
              <a:t> e </a:t>
            </a:r>
            <a:r>
              <a:rPr lang="en-US" dirty="0" err="1"/>
              <a:t>ao</a:t>
            </a:r>
            <a:r>
              <a:rPr lang="en-US" dirty="0"/>
              <a:t> time que </a:t>
            </a:r>
            <a:r>
              <a:rPr lang="en-US" dirty="0" err="1"/>
              <a:t>trabalhou</a:t>
            </a:r>
            <a:r>
              <a:rPr lang="en-US" dirty="0"/>
              <a:t> com </a:t>
            </a:r>
            <a:r>
              <a:rPr lang="en-US" dirty="0" err="1"/>
              <a:t>foco</a:t>
            </a:r>
            <a:r>
              <a:rPr lang="en-US" dirty="0"/>
              <a:t> e </a:t>
            </a:r>
            <a:r>
              <a:rPr lang="en-US" dirty="0" err="1"/>
              <a:t>empenho</a:t>
            </a:r>
            <a:r>
              <a:rPr lang="en-US" dirty="0"/>
              <a:t> para </a:t>
            </a:r>
            <a:r>
              <a:rPr lang="en-US" dirty="0" err="1"/>
              <a:t>entregarmos</a:t>
            </a:r>
            <a:r>
              <a:rPr lang="en-US" dirty="0"/>
              <a:t> o </a:t>
            </a:r>
            <a:r>
              <a:rPr lang="en-US" dirty="0" err="1"/>
              <a:t>projeto</a:t>
            </a:r>
            <a:r>
              <a:rPr lang="en-US" dirty="0"/>
              <a:t> no tempo </a:t>
            </a:r>
            <a:r>
              <a:rPr lang="en-US" dirty="0" err="1"/>
              <a:t>acordado</a:t>
            </a:r>
            <a:r>
              <a:rPr lang="en-US" dirty="0"/>
              <a:t> com o </a:t>
            </a:r>
            <a:r>
              <a:rPr lang="en-US" dirty="0" err="1"/>
              <a:t>cliente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05206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72_TF89572720.potx" id="{2485639A-98AA-4CDA-A34C-95D09D8E112B}" vid="{4E47C784-9949-4897-ACEC-5A40087F940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87EC98-6B93-4DBB-84B7-29394399C21E}">
  <ds:schemaRefs>
    <ds:schemaRef ds:uri="http://www.w3.org/XML/1998/namespace"/>
    <ds:schemaRef ds:uri="http://purl.org/dc/elements/1.1/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71af3243-3dd4-4a8d-8c0d-dd76da1f02a5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69B39FA-2BEB-4921-B10B-B1704B18C0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9ED721-6FC5-4FDF-92E9-513017B344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Evento Principal</Template>
  <TotalTime>0</TotalTime>
  <Words>103</Words>
  <Application>Microsoft Office PowerPoint</Application>
  <PresentationFormat>Widescreen</PresentationFormat>
  <Paragraphs>19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Impact</vt:lpstr>
      <vt:lpstr>Evento Principal</vt:lpstr>
      <vt:lpstr>Projeto I</vt:lpstr>
      <vt:lpstr>Desenvolvedores</vt:lpstr>
      <vt:lpstr>Objetivo</vt:lpstr>
      <vt:lpstr>Prototipagem</vt:lpstr>
      <vt:lpstr>Hands On </vt:lpstr>
      <vt:lpstr>Desenho da solução</vt:lpstr>
      <vt:lpstr>Projeto 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2020-07-03T00:44:42Z</dcterms:created>
  <dcterms:modified xsi:type="dcterms:W3CDTF">2020-07-03T01:58:10Z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